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914</c:v>
                </c:pt>
                <c:pt idx="1">
                  <c:v>1620.8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504</c:v>
                </c:pt>
                <c:pt idx="1">
                  <c:v>750.6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206.1</c:v>
                </c:pt>
                <c:pt idx="1">
                  <c:v>463.5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943</c:v>
                </c:pt>
                <c:pt idx="1">
                  <c:v>1838.2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203</c:v>
                </c:pt>
                <c:pt idx="1">
                  <c:v>469.1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2274</c:v>
                </c:pt>
                <c:pt idx="1">
                  <c:v>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1638</c:v>
                </c:pt>
                <c:pt idx="1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latin typeface="Segoe UI" panose="020B0502040204020203" pitchFamily="34" charset="0"/>
                <a:cs typeface="Segoe UI" panose="020B0502040204020203" pitchFamily="34" charset="0"/>
              </a:rPr>
              <a:t>JSON </a:t>
            </a:r>
            <a:r>
              <a:rPr lang="de-DE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de-DE" sz="4000" dirty="0">
                <a:latin typeface="Segoe UI" panose="020B0502040204020203" pitchFamily="34" charset="0"/>
                <a:cs typeface="Segoe UI" panose="020B0502040204020203" pitchFamily="34" charset="0"/>
              </a:rPr>
              <a:t>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bei </a:t>
            </a:r>
            <a:r>
              <a:rPr lang="de-DE" dirty="0" err="1"/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6621" y="1487055"/>
            <a:ext cx="43687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Hier kann die Textbeschreibung zu Bild, Grafik oder Diagramm erscheinen.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42" y="1254749"/>
            <a:ext cx="6382303" cy="425613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</p:spTree>
    <p:extLst>
      <p:ext uri="{BB962C8B-B14F-4D97-AF65-F5344CB8AC3E}">
        <p14:creationId xmlns:p14="http://schemas.microsoft.com/office/powerpoint/2010/main" val="101215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Vielen Dank!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Ich freue mich auf Ihr Feedback und Ihre Fragen!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</a:t>
            </a:r>
            <a:r>
              <a:rPr lang="de-DE" sz="40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de-DE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? JSON? In Web APIs?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JSON.NET /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Features und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295362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34383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Immutable</a:t>
            </a:r>
            <a:r>
              <a:rPr lang="de-DE" sz="3600" dirty="0"/>
              <a:t> Objects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814155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168312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Preserved</a:t>
            </a:r>
            <a:r>
              <a:rPr lang="de-DE" sz="3600" dirty="0"/>
              <a:t> </a:t>
            </a:r>
            <a:r>
              <a:rPr lang="de-DE" sz="3600" dirty="0" err="1"/>
              <a:t>Object</a:t>
            </a:r>
            <a:r>
              <a:rPr lang="de-DE" sz="3600" dirty="0"/>
              <a:t> References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886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2320B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3900B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</p:spTree>
    <p:extLst>
      <p:ext uri="{BB962C8B-B14F-4D97-AF65-F5344CB8AC3E}">
        <p14:creationId xmlns:p14="http://schemas.microsoft.com/office/powerpoint/2010/main" val="276691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Preserved</a:t>
            </a:r>
            <a:r>
              <a:rPr lang="de-DE" sz="3600" dirty="0"/>
              <a:t> </a:t>
            </a:r>
            <a:r>
              <a:rPr lang="de-DE" sz="3600" dirty="0" err="1"/>
              <a:t>Object</a:t>
            </a:r>
            <a:r>
              <a:rPr lang="de-DE" sz="3600" dirty="0"/>
              <a:t> References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432843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</p:spTree>
    <p:extLst>
      <p:ext uri="{BB962C8B-B14F-4D97-AF65-F5344CB8AC3E}">
        <p14:creationId xmlns:p14="http://schemas.microsoft.com/office/powerpoint/2010/main" val="253818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40509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Hier kann Bild, Text, Grafik oder Diagramm innerhalb des Feldes angezeigt werden.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6621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Donec quam felis, ultricies nec, pellentesque eu, pretium quis, sem. Nulla consequat massa quis enim.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Donec quam felis, ultricies nec, pellentesque eu, pretium quis, sem. Nulla consequat massa quis enim.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Cras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dapibus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Vivamus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elementum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semper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nisi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Aenean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eleifend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Bullet/Dummy text: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Donec quam felis, ultricies nec, pellentesque eu, pretium quis, sem. Nulla consequat massa quis enim. 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Beispiel für Codeanzeige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6621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changeStatus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{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= NWF$("#"+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statusId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statusDropDown.val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NWF.FormFiller.Functions.ProcessOnChange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7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 Light</vt:lpstr>
      <vt:lpstr>Calibri</vt:lpstr>
      <vt:lpstr>Segoe UI</vt:lpstr>
      <vt:lpstr>Office</vt:lpstr>
      <vt:lpstr>PowerPoint Presentation</vt:lpstr>
      <vt:lpstr>PowerPoint Presentation</vt:lpstr>
      <vt:lpstr>Mutable Objects</vt:lpstr>
      <vt:lpstr>Immutable Objects</vt:lpstr>
      <vt:lpstr>Preserved Object References</vt:lpstr>
      <vt:lpstr>Preserved Object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23</cp:revision>
  <dcterms:created xsi:type="dcterms:W3CDTF">2018-09-26T12:49:19Z</dcterms:created>
  <dcterms:modified xsi:type="dcterms:W3CDTF">2020-10-11T18:12:08Z</dcterms:modified>
</cp:coreProperties>
</file>